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</p:sldIdLst>
  <p:sldSz cx="7772400" cy="100584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05E"/>
    <a:srgbClr val="779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805" autoAdjust="0"/>
  </p:normalViewPr>
  <p:slideViewPr>
    <p:cSldViewPr snapToGrid="0" snapToObjects="1">
      <p:cViewPr varScale="1">
        <p:scale>
          <a:sx n="78" d="100"/>
          <a:sy n="78" d="100"/>
        </p:scale>
        <p:origin x="2910" y="114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57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8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4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5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6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6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8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13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49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7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7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B8B76-0B52-F640-AF0E-8B867DD39B93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07231-9816-224C-9234-1F91F3BB29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1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.marriott.c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eers.marriott.com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Job_Flyer_image 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247222"/>
              </p:ext>
            </p:extLst>
          </p:nvPr>
        </p:nvGraphicFramePr>
        <p:xfrm>
          <a:off x="778476" y="3915669"/>
          <a:ext cx="6319177" cy="2587671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630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8497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alaxiePolaris-Bold"/>
                          <a:cs typeface="GalaxiePolaris-Bold"/>
                        </a:rPr>
                        <a:t>Job ID#</a:t>
                      </a:r>
                    </a:p>
                  </a:txBody>
                  <a:tcPr>
                    <a:solidFill>
                      <a:srgbClr val="C1005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alaxiePolaris-Bold"/>
                          <a:cs typeface="GalaxiePolaris-Bold"/>
                        </a:rPr>
                        <a:t>Job Title</a:t>
                      </a:r>
                    </a:p>
                  </a:txBody>
                  <a:tcPr>
                    <a:solidFill>
                      <a:srgbClr val="C100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59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C100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68859"/>
                  </a:ext>
                </a:extLst>
              </a:tr>
              <a:tr h="411459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rgbClr val="C1005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21125308</a:t>
                      </a:r>
                      <a:endParaRPr lang="en-US" dirty="0">
                        <a:solidFill>
                          <a:srgbClr val="C100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PT Banquet (House Attendant) Part-Time Flex schedule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923008"/>
                  </a:ext>
                </a:extLst>
              </a:tr>
              <a:tr h="386176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C1005E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644907"/>
                  </a:ext>
                </a:extLst>
              </a:tr>
              <a:tr h="411459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C1005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24495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5057" y="3295205"/>
            <a:ext cx="6487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GalaxiePolaris-Book"/>
                <a:cs typeface="GalaxiePolaris-Book"/>
              </a:rPr>
              <a:t>This is your chance to live the #aloftlive life! We are currently hiring for the following positions .  </a:t>
            </a:r>
          </a:p>
          <a:p>
            <a:r>
              <a:rPr lang="en-US" sz="1100" dirty="0">
                <a:latin typeface="GalaxiePolaris-Book"/>
                <a:cs typeface="GalaxiePolaris-Book"/>
              </a:rPr>
              <a:t>Apply online at </a:t>
            </a:r>
            <a:r>
              <a:rPr lang="en-US" sz="1100" dirty="0">
                <a:latin typeface="GalaxiePolaris-Book"/>
                <a:cs typeface="GalaxiePolaris-Book"/>
                <a:hlinkClick r:id="rId3"/>
              </a:rPr>
              <a:t>www.careers.Marriott.com</a:t>
            </a:r>
            <a:r>
              <a:rPr lang="en-US" sz="1100" dirty="0">
                <a:latin typeface="GalaxiePolaris-Book"/>
                <a:cs typeface="GalaxiePolaris-Book"/>
              </a:rPr>
              <a:t>  Job Hotline 617-530-1618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735056" y="3282798"/>
            <a:ext cx="6362597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59956" y="2447181"/>
            <a:ext cx="6362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GalaxiePolaris-Bold"/>
                <a:cs typeface="GalaxiePolaris-Bold"/>
              </a:rPr>
              <a:t>Turn up the volume on your career at Aloft Boston Seaport District Hotel!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272607" y="3913110"/>
            <a:ext cx="0" cy="54865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9956" y="9481708"/>
            <a:ext cx="6111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GalaxiePolaris-Book"/>
                <a:cs typeface="GalaxiePolaris-Book"/>
              </a:rPr>
              <a:t>Marriott International is an equal opportunity employer that does not discriminate on the basis of disability, veteran status or any other basis protected under federal, state or local laws.</a:t>
            </a:r>
          </a:p>
        </p:txBody>
      </p:sp>
    </p:spTree>
    <p:extLst>
      <p:ext uri="{BB962C8B-B14F-4D97-AF65-F5344CB8AC3E}">
        <p14:creationId xmlns:p14="http://schemas.microsoft.com/office/powerpoint/2010/main" val="111030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Job_Flyer_ImageEleme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309007"/>
              </p:ext>
            </p:extLst>
          </p:nvPr>
        </p:nvGraphicFramePr>
        <p:xfrm>
          <a:off x="704901" y="4015150"/>
          <a:ext cx="6362598" cy="4373993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674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593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Futura Heavy BT"/>
                          <a:cs typeface="Futura Heavy BT"/>
                        </a:rPr>
                        <a:t>Job ID#</a:t>
                      </a:r>
                    </a:p>
                  </a:txBody>
                  <a:tcPr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Futura Heavy BT"/>
                          <a:cs typeface="Futura Heavy BT"/>
                        </a:rPr>
                        <a:t>Job Title</a:t>
                      </a:r>
                    </a:p>
                  </a:txBody>
                  <a:tcPr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77933C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No current openings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77933C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77933C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5057" y="3348474"/>
            <a:ext cx="6362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/>
                <a:cs typeface="Arial"/>
              </a:rPr>
              <a:t>At Element Hotels, you can be your curious, spirited self every day. We are currently hiring for the following positions at our Element Boston Seaport District Hotel . </a:t>
            </a:r>
          </a:p>
          <a:p>
            <a:r>
              <a:rPr lang="en-US" sz="1200" dirty="0">
                <a:latin typeface="Arial"/>
                <a:cs typeface="Arial"/>
              </a:rPr>
              <a:t>Apply online at </a:t>
            </a:r>
            <a:r>
              <a:rPr lang="en-US" sz="1200" dirty="0">
                <a:latin typeface="Arial"/>
                <a:cs typeface="Arial"/>
                <a:hlinkClick r:id="rId3"/>
              </a:rPr>
              <a:t>www.careers.marriott.com</a:t>
            </a:r>
            <a:r>
              <a:rPr lang="en-US" sz="1200" dirty="0">
                <a:latin typeface="Arial"/>
                <a:cs typeface="Arial"/>
              </a:rPr>
              <a:t> Job Hotline 617-530-1618.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735056" y="3282798"/>
            <a:ext cx="6362597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35057" y="2762318"/>
            <a:ext cx="63625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Futura Heavy BT"/>
                <a:cs typeface="Futura Heavy BT"/>
              </a:rPr>
              <a:t>Find balance in your career</a:t>
            </a:r>
          </a:p>
          <a:p>
            <a:endParaRPr lang="en-US" sz="2400" dirty="0">
              <a:latin typeface="Futura Heavy BT"/>
              <a:cs typeface="Futura Heavy BT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191886" y="3901350"/>
            <a:ext cx="0" cy="54865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9956" y="9481708"/>
            <a:ext cx="6111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Marriott International is an equal opportunity employer that does not discriminate on the basis of disability, veteran status or any other basis protected under federal, state or local laws.</a:t>
            </a:r>
          </a:p>
        </p:txBody>
      </p:sp>
    </p:spTree>
    <p:extLst>
      <p:ext uri="{BB962C8B-B14F-4D97-AF65-F5344CB8AC3E}">
        <p14:creationId xmlns:p14="http://schemas.microsoft.com/office/powerpoint/2010/main" val="423024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184</Words>
  <Application>Microsoft Office PowerPoint</Application>
  <PresentationFormat>Custom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Futura Heavy BT</vt:lpstr>
      <vt:lpstr>GalaxiePolaris-Bold</vt:lpstr>
      <vt:lpstr>GalaxiePolaris-Book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Ottaviano</dc:creator>
  <cp:lastModifiedBy>Hurd, Monica</cp:lastModifiedBy>
  <cp:revision>48</cp:revision>
  <cp:lastPrinted>2020-02-28T17:41:53Z</cp:lastPrinted>
  <dcterms:created xsi:type="dcterms:W3CDTF">2018-12-12T19:46:10Z</dcterms:created>
  <dcterms:modified xsi:type="dcterms:W3CDTF">2021-11-01T22:05:05Z</dcterms:modified>
</cp:coreProperties>
</file>